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-7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8/5/2020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ALFA SEEDS A.B.E.E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Θεσσαλίας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έχει ως στόχο την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όλες τις περιφέρειες 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χώρας.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100.000,00€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οικονομία και στην αγορά στην οποία εδρεύει. </a:t>
            </a:r>
          </a:p>
          <a:p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179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38</cp:revision>
  <dcterms:created xsi:type="dcterms:W3CDTF">2018-02-13T12:16:57Z</dcterms:created>
  <dcterms:modified xsi:type="dcterms:W3CDTF">2020-05-08T13:49:23Z</dcterms:modified>
</cp:coreProperties>
</file>